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7" r:id="rId5"/>
    <p:sldId id="288" r:id="rId6"/>
    <p:sldId id="259" r:id="rId7"/>
    <p:sldId id="277" r:id="rId8"/>
    <p:sldId id="260" r:id="rId9"/>
    <p:sldId id="262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_Plots_100yr_Main" id="{5F458025-68B9-488B-A4C2-8DCD67951235}">
          <p14:sldIdLst>
            <p14:sldId id="256"/>
          </p14:sldIdLst>
        </p14:section>
        <p14:section name="Land_Plots_100yr_Appendices" id="{CAA789BE-C3F1-4102-844C-360975CCD1D3}">
          <p14:sldIdLst>
            <p14:sldId id="257"/>
            <p14:sldId id="258"/>
            <p14:sldId id="287"/>
            <p14:sldId id="288"/>
            <p14:sldId id="259"/>
            <p14:sldId id="277"/>
          </p14:sldIdLst>
        </p14:section>
        <p14:section name="Gemeinden_Plots" id="{CC0395C5-BDD2-4415-863A-938C13027456}">
          <p14:sldIdLst>
            <p14:sldId id="260"/>
          </p14:sldIdLst>
        </p14:section>
        <p14:section name="Gemeinden_Exposure_Maps" id="{A39A26AE-9FF2-43A3-87A8-9C6D97BED2E9}">
          <p14:sldIdLst>
            <p14:sldId id="262"/>
            <p14:sldId id="261"/>
          </p14:sldIdLst>
        </p14:section>
        <p14:section name="Exposure_Protection_Maps" id="{E57D8D3F-904C-481C-9FFB-8CF3C2ECFD00}">
          <p14:sldIdLst>
            <p14:sldId id="263"/>
          </p14:sldIdLst>
        </p14:section>
        <p14:section name="Exposure_Protection_Plots" id="{6737254A-0F7F-41E3-AA58-CCE3764E3966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575BD-44AE-4C66-909E-5FF8C977104C}" v="18" dt="2025-06-07T18:14:55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F0D-902A-35B4-1734-1058B45AD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A23C3-F766-CF0C-F47E-9B6277953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65FB-E090-9B69-AE4D-A5321AFC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BBD0-E0E4-F5E2-063B-5E72B549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9DDB0-614E-732B-4611-058FBEBD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E83D-790E-3765-641C-88E2EBA3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1DF60-E073-DC4B-6218-1F2216927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93A1F-6018-B423-E85D-66922FB8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AFFD-14BD-4344-2517-C0C38164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BA57-08DA-A9D2-1B0C-356487E2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7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966E5-5343-7786-C467-FFCD7295B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1BE55-4013-AA2B-937E-4221EEFFE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CB44-C2FC-8A9B-E1A4-AE97ABE4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FD82-D76F-EF06-A8F6-10CA74CA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B411A-0E31-925E-E2B5-900D6561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4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8230-7B20-4FA9-F8E1-7671E209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F968-FD49-AA37-E717-792207D9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C567F-D77D-1821-5C22-924C474A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C2A8A-69E8-1FD9-B3B5-791788E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4FD7-F709-4C78-4AF1-DC90EB83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F087-AA8D-CE47-0AA1-65326235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9A534-848B-9AD1-5439-DACCE54EE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D2A6-069F-7A80-602A-4D416935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F1BE0-DB69-F2F4-AF06-D05055AC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FC8F0-F66A-AAA5-4304-57EC03CB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9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E026-5B76-1AA9-D457-7ECBF66B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3CC3-8520-C21F-89B7-6DAB3EAD5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E8FB5-617D-241B-29A8-700FBD99C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1DCAE-8A40-B8F7-3ECE-FA337FD5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B6C0A-469F-BABD-2523-93F47A38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65A2-15AB-270C-D8C6-E26EA65F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2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8273-11E4-0A7A-6CDB-9951E6B9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7AF6A-65E0-5029-01A1-8250940F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33CE2-214E-8E03-8700-9DFC0CB32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C6354-E384-D808-9162-F10894497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A7FAF-0669-7431-66D3-20964F94E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5EA08-D2AF-D608-10D5-75655214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9E8FA-6BE7-19BE-77AD-7E3052B2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62780-19C8-FB75-67A8-D44CD072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6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B9545-7B80-4EB3-8040-4AAB8723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5B212-D9B2-697E-CDF8-A076955C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D87A5-2E0B-1FC2-905C-50046B5F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B3FE5-79E0-AA8D-691A-44A1BA46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0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003CF-069A-8125-E0A8-8720F684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A33DA-6538-045C-DCF1-C602B0E7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DE3B3-045F-09F3-260F-04F13CEC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4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975A-4C75-29F6-391A-446EEFA7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5AF3-CF50-8B45-3990-93FF37DF9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99884-DDB9-B5FE-1A7B-2D12548F9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438AC-A232-A6EC-B895-FD41B408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3AD8-55C6-88E5-3909-D0220573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56C31-2851-CBDB-294A-9A1A06A9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3-B8CC-BB5E-E7ED-5D6026FD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658DB7-AF85-FD18-334C-B906F14DC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DA321-F39B-C2AE-31BA-7506C8537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74C0F-5E0A-CD01-BB85-258D8664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5A13-AFFC-1D5A-557E-A312113B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3BD94-0D91-CB5B-977D-34C99BF0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5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754F0-5C07-D816-2222-E84900FB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744A2-CEC4-DA6B-9192-97FFDA72D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B783-D801-21FF-63D4-3012FCB48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A19387-A653-44E8-90CE-DD9ECFF7860C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606D7-F217-8FD5-E8B4-258E7F722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D3C0-C4C7-C88B-25C4-B5ED14295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8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2A74702-9D22-EE26-50F2-273EF745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0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germany with red and white dots&#10;&#10;AI-generated content may be incorrect.">
            <a:extLst>
              <a:ext uri="{FF2B5EF4-FFF2-40B4-BE49-F238E27FC236}">
                <a16:creationId xmlns:a16="http://schemas.microsoft.com/office/drawing/2014/main" id="{25D1BC0B-C77E-2BBB-4782-F440E49EB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259" y="1950239"/>
            <a:ext cx="2560320" cy="299452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map of germany with red and white spots&#10;&#10;AI-generated content may be incorrect.">
            <a:extLst>
              <a:ext uri="{FF2B5EF4-FFF2-40B4-BE49-F238E27FC236}">
                <a16:creationId xmlns:a16="http://schemas.microsoft.com/office/drawing/2014/main" id="{D9D7B338-032D-9E96-C931-4BEC124C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3" y="1928663"/>
            <a:ext cx="2560320" cy="29945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map of germany with red and white spots&#10;&#10;AI-generated content may be incorrect.">
            <a:extLst>
              <a:ext uri="{FF2B5EF4-FFF2-40B4-BE49-F238E27FC236}">
                <a16:creationId xmlns:a16="http://schemas.microsoft.com/office/drawing/2014/main" id="{D6750B15-BE64-5872-8230-75B8E52B2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828" y="1950239"/>
            <a:ext cx="2560320" cy="299452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map of germany with red and white spots&#10;&#10;AI-generated content may be incorrect.">
            <a:extLst>
              <a:ext uri="{FF2B5EF4-FFF2-40B4-BE49-F238E27FC236}">
                <a16:creationId xmlns:a16="http://schemas.microsoft.com/office/drawing/2014/main" id="{A343CBDE-924D-8AC5-CBC0-178FF802B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950239"/>
            <a:ext cx="2560320" cy="29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5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germany with white and red spots&#10;&#10;AI-generated content may be incorrect.">
            <a:extLst>
              <a:ext uri="{FF2B5EF4-FFF2-40B4-BE49-F238E27FC236}">
                <a16:creationId xmlns:a16="http://schemas.microsoft.com/office/drawing/2014/main" id="{7989C9DD-2079-8883-645D-9D140618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343" y="0"/>
            <a:ext cx="4977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8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38BEC6E-D371-0FC1-B7EA-ABE917DD2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495"/>
            <a:ext cx="12192000" cy="51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E416E-FB88-522A-1DDA-90802117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96B3B92F-118E-1F65-CEDA-D45D0EEC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5F72-D733-8036-F7D8-3773E45C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37E53B2E-4444-4983-9DB8-FCD546EC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16" y="0"/>
            <a:ext cx="9276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ECBBB95C-E0D9-3678-C5AA-61CE0C11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9" t="28129" r="37398" b="47968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pic>
        <p:nvPicPr>
          <p:cNvPr id="1028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CA9629B-687C-8401-2BE7-EFAF1618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722210"/>
            <a:ext cx="6731338" cy="1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C6BE18-1B3F-6F63-7748-280C7F856818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785533" y="2480733"/>
            <a:ext cx="2190496" cy="948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B86864-DDEC-EC48-4C5D-20CDA02B1043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Hamburg is not included in the percentage growth of settlement area under the pluvial flooding scenario, as only a small area experienced a substantial percentage increase in flooding depth exceeding 1.5 meters.</a:t>
            </a:r>
          </a:p>
        </p:txBody>
      </p:sp>
    </p:spTree>
    <p:extLst>
      <p:ext uri="{BB962C8B-B14F-4D97-AF65-F5344CB8AC3E}">
        <p14:creationId xmlns:p14="http://schemas.microsoft.com/office/powerpoint/2010/main" val="269672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7F93-13D7-471B-4B0F-69EB5D52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6A0B6663-26DF-0D03-2673-B3B0B311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t="4122" r="79196" b="71975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A20B72-0AEE-5C23-F0CD-9155F8C7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3107267" y="3429000"/>
            <a:ext cx="1949365" cy="113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188BD8-93E0-6CC2-9F26-5D1E708F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32" y="3103026"/>
            <a:ext cx="6400800" cy="29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44593-7A37-BF94-D40F-88915072E846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Bremen is not included for a similar reason; only a small area experienced a substantial percentage increase in flooding depth exceeding 0.5 meters.</a:t>
            </a:r>
          </a:p>
        </p:txBody>
      </p:sp>
    </p:spTree>
    <p:extLst>
      <p:ext uri="{BB962C8B-B14F-4D97-AF65-F5344CB8AC3E}">
        <p14:creationId xmlns:p14="http://schemas.microsoft.com/office/powerpoint/2010/main" val="76103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071C-0304-6749-10FE-E42069A7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F47D16F1-5B2F-0FF5-9262-CE5247D2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98"/>
            <a:ext cx="12192000" cy="63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B65D5-9057-627C-D98D-71DA0B6F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3D5261A8-A722-93C0-0467-81B9F3BD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9218" b="71960"/>
          <a:stretch/>
        </p:blipFill>
        <p:spPr>
          <a:xfrm>
            <a:off x="1275362" y="694550"/>
            <a:ext cx="2743200" cy="270197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AD04F3-603D-0B14-AE3D-A38B85998A94}"/>
              </a:ext>
            </a:extLst>
          </p:cNvPr>
          <p:cNvCxnSpPr>
            <a:cxnSpLocks/>
          </p:cNvCxnSpPr>
          <p:nvPr/>
        </p:nvCxnSpPr>
        <p:spPr>
          <a:xfrm>
            <a:off x="5588876" y="2299663"/>
            <a:ext cx="2926080" cy="10058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6C197E-1667-F442-CA04-73E61E3F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62" y="2045537"/>
            <a:ext cx="73152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833ECC-C4DB-59A9-960B-01EA001E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2142067" y="2159000"/>
            <a:ext cx="1876495" cy="15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B1EFD-DE31-DE32-3E35-230FE10D2EB7}"/>
              </a:ext>
            </a:extLst>
          </p:cNvPr>
          <p:cNvSpPr txBox="1"/>
          <p:nvPr/>
        </p:nvSpPr>
        <p:spPr>
          <a:xfrm>
            <a:off x="1275362" y="43294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for Brandenburg under the coastal flooding scenario.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0F9FC-F8C5-678F-3936-9953319320C8}"/>
              </a:ext>
            </a:extLst>
          </p:cNvPr>
          <p:cNvSpPr txBox="1"/>
          <p:nvPr/>
        </p:nvSpPr>
        <p:spPr>
          <a:xfrm>
            <a:off x="6025162" y="5388812"/>
            <a:ext cx="379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(flooding depth between 0.15 m and 0.5 m)</a:t>
            </a:r>
          </a:p>
        </p:txBody>
      </p:sp>
    </p:spTree>
    <p:extLst>
      <p:ext uri="{BB962C8B-B14F-4D97-AF65-F5344CB8AC3E}">
        <p14:creationId xmlns:p14="http://schemas.microsoft.com/office/powerpoint/2010/main" val="322067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red lines&#10;&#10;AI-generated content may be incorrect.">
            <a:extLst>
              <a:ext uri="{FF2B5EF4-FFF2-40B4-BE49-F238E27FC236}">
                <a16:creationId xmlns:a16="http://schemas.microsoft.com/office/drawing/2014/main" id="{00252F1C-6CC2-48B4-808F-800523EF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248"/>
            <a:ext cx="12192000" cy="36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F59C6-D701-D5E4-6A6B-546EF4CFB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AI-generated content may be incorrect.">
            <a:extLst>
              <a:ext uri="{FF2B5EF4-FFF2-40B4-BE49-F238E27FC236}">
                <a16:creationId xmlns:a16="http://schemas.microsoft.com/office/drawing/2014/main" id="{B109DA91-ED93-08FF-0BDF-D1CCDB76D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892802"/>
            <a:ext cx="2560320" cy="30662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5DAF15DF-4183-9536-82DF-6C247EE2C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0" y="1910944"/>
            <a:ext cx="2560320" cy="302996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3413FF71-1247-4320-BF88-498B78F56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656" y="1910945"/>
            <a:ext cx="2560320" cy="30299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map of germany with red and white spots&#10;&#10;AI-generated content may be incorrect.">
            <a:extLst>
              <a:ext uri="{FF2B5EF4-FFF2-40B4-BE49-F238E27FC236}">
                <a16:creationId xmlns:a16="http://schemas.microsoft.com/office/drawing/2014/main" id="{1AF4B956-849E-A9B4-20E4-6B68DF95D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910945"/>
            <a:ext cx="2560320" cy="30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6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78</Words>
  <Application>Microsoft Office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Patty Zhu</dc:creator>
  <cp:lastModifiedBy>Patty Zhu</cp:lastModifiedBy>
  <cp:revision>2</cp:revision>
  <dcterms:created xsi:type="dcterms:W3CDTF">2025-06-07T03:20:28Z</dcterms:created>
  <dcterms:modified xsi:type="dcterms:W3CDTF">2025-06-07T22:38:07Z</dcterms:modified>
</cp:coreProperties>
</file>